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82" r:id="rId7"/>
    <p:sldId id="283" r:id="rId8"/>
    <p:sldId id="284" r:id="rId9"/>
    <p:sldId id="272" r:id="rId10"/>
    <p:sldId id="285" r:id="rId11"/>
    <p:sldId id="286" r:id="rId12"/>
    <p:sldId id="287" r:id="rId13"/>
    <p:sldId id="288" r:id="rId14"/>
    <p:sldId id="273" r:id="rId15"/>
    <p:sldId id="276" r:id="rId16"/>
    <p:sldId id="278" r:id="rId17"/>
    <p:sldId id="277" r:id="rId18"/>
    <p:sldId id="280" r:id="rId19"/>
    <p:sldId id="281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6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3550818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  <a:endCxn id="6" idx="3"/>
          </p:cNvCxnSpPr>
          <p:nvPr/>
        </p:nvCxnSpPr>
        <p:spPr>
          <a:xfrm rot="5400000">
            <a:off x="3926712" y="3186574"/>
            <a:ext cx="478601" cy="1249363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122050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5209288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859200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197328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7405643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8055555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52214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5603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724277" y="2353901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581148" y="2353901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Layered JAR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438019" y="2353901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3A47-A16F-4C4A-9846-8C016A9B9069}"/>
              </a:ext>
            </a:extLst>
          </p:cNvPr>
          <p:cNvSpPr/>
          <p:nvPr/>
        </p:nvSpPr>
        <p:spPr>
          <a:xfrm>
            <a:off x="9294891" y="2353901"/>
            <a:ext cx="1901228" cy="878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Extracted JAR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2DE63D-CCBC-7D44-97C4-37551C187C71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103326" y="1803651"/>
            <a:ext cx="12700" cy="2856871"/>
          </a:xfrm>
          <a:prstGeom prst="curvedConnector3">
            <a:avLst>
              <a:gd name="adj1" fmla="val 40098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EDE76D-19C3-1A41-B27B-A8E7D9BCFFF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960197" y="1803651"/>
            <a:ext cx="12700" cy="2856871"/>
          </a:xfrm>
          <a:prstGeom prst="curvedConnector3">
            <a:avLst>
              <a:gd name="adj1" fmla="val 429504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843D29C-2DE0-0C46-BA7B-6B3764102992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8817069" y="1803651"/>
            <a:ext cx="12700" cy="2856872"/>
          </a:xfrm>
          <a:prstGeom prst="curvedConnector3">
            <a:avLst>
              <a:gd name="adj1" fmla="val 458019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417039" y="355827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4538112" y="3558275"/>
            <a:ext cx="2869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-Djarmode=layertools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7871876" y="3558275"/>
            <a:ext cx="19030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JarLauncher</a:t>
            </a:r>
          </a:p>
        </p:txBody>
      </p:sp>
    </p:spTree>
    <p:extLst>
      <p:ext uri="{BB962C8B-B14F-4D97-AF65-F5344CB8AC3E}">
        <p14:creationId xmlns:p14="http://schemas.microsoft.com/office/powerpoint/2010/main" val="71896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C8C45-DA78-C94E-80D9-A24073C0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D79CD-E7DE-2B4E-8A78-EE6788A5FE62}"/>
              </a:ext>
            </a:extLst>
          </p:cNvPr>
          <p:cNvSpPr/>
          <p:nvPr/>
        </p:nvSpPr>
        <p:spPr>
          <a:xfrm>
            <a:off x="625443" y="2344847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6499-CBB0-E846-ABC7-1D0418BCE7FE}"/>
              </a:ext>
            </a:extLst>
          </p:cNvPr>
          <p:cNvSpPr txBox="1"/>
          <p:nvPr/>
        </p:nvSpPr>
        <p:spPr>
          <a:xfrm>
            <a:off x="6346481" y="317776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Layered JAR creates a layer of 5.4KB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B1CABA3-DB07-DA4A-91B1-46581E9D47C4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rot="10800000">
            <a:off x="3093645" y="2344848"/>
            <a:ext cx="3252837" cy="1017585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C6C19BE-1427-EB45-9EFF-3285274D1621}"/>
              </a:ext>
            </a:extLst>
          </p:cNvPr>
          <p:cNvSpPr/>
          <p:nvPr/>
        </p:nvSpPr>
        <p:spPr>
          <a:xfrm>
            <a:off x="2826567" y="203702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2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AA5331-C789-DF49-92BF-5CE5846E1062}"/>
              </a:ext>
            </a:extLst>
          </p:cNvPr>
          <p:cNvSpPr/>
          <p:nvPr/>
        </p:nvSpPr>
        <p:spPr>
          <a:xfrm>
            <a:off x="3078178" y="3731658"/>
            <a:ext cx="57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28CF3-B0D4-C041-BC84-CA3237E5DEC5}"/>
              </a:ext>
            </a:extLst>
          </p:cNvPr>
          <p:cNvSpPr txBox="1"/>
          <p:nvPr/>
        </p:nvSpPr>
        <p:spPr>
          <a:xfrm>
            <a:off x="8838178" y="373165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1.6GB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E68DF-1EC1-EC4E-B79C-4B3897AADE54}"/>
              </a:ext>
            </a:extLst>
          </p:cNvPr>
          <p:cNvSpPr/>
          <p:nvPr/>
        </p:nvSpPr>
        <p:spPr>
          <a:xfrm>
            <a:off x="3078178" y="3186941"/>
            <a:ext cx="36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027D3-7B7A-2D48-B79E-E9FC966EC48F}"/>
              </a:ext>
            </a:extLst>
          </p:cNvPr>
          <p:cNvSpPr txBox="1"/>
          <p:nvPr/>
        </p:nvSpPr>
        <p:spPr>
          <a:xfrm>
            <a:off x="3078178" y="32048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540KB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688F-7126-BC4D-8FE3-544BA532AAB8}"/>
              </a:ext>
            </a:extLst>
          </p:cNvPr>
          <p:cNvSpPr txBox="1"/>
          <p:nvPr/>
        </p:nvSpPr>
        <p:spPr>
          <a:xfrm>
            <a:off x="1573787" y="3177572"/>
            <a:ext cx="130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Layered JAR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D1FCA-BC92-8C40-9887-528E4FC74587}"/>
              </a:ext>
            </a:extLst>
          </p:cNvPr>
          <p:cNvSpPr txBox="1"/>
          <p:nvPr/>
        </p:nvSpPr>
        <p:spPr>
          <a:xfrm>
            <a:off x="1573787" y="3722326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FatJAR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E927843-A74C-1143-8B55-325F0E16C504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825909" y="2213579"/>
            <a:ext cx="12701" cy="2942359"/>
          </a:xfrm>
          <a:prstGeom prst="curvedConnector3">
            <a:avLst>
              <a:gd name="adj1" fmla="val 467983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5485F6D-6DEF-B242-BAF4-F4BCED6D3E8F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16200000" flipH="1">
            <a:off x="2889900" y="2207229"/>
            <a:ext cx="12700" cy="2942359"/>
          </a:xfrm>
          <a:prstGeom prst="curvedConnector3">
            <a:avLst>
              <a:gd name="adj1" fmla="val 479406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468107" y="2800223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410466" y="2800223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Distribution ZIP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352825" y="2812924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ZIP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109490" y="411262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5471423" y="4112624"/>
            <a:ext cx="7216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8081548" y="4120269"/>
            <a:ext cx="15410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cs typeface="Courier New" panose="02070309020205020404" pitchFamily="49" charset="0"/>
              </a:rPr>
              <a:t>several commands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4D309F-E69C-E942-90D1-B4B05BBE4C31}"/>
              </a:ext>
            </a:extLst>
          </p:cNvPr>
          <p:cNvSpPr/>
          <p:nvPr/>
        </p:nvSpPr>
        <p:spPr>
          <a:xfrm>
            <a:off x="9288834" y="2315145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EC3AA-29CE-2A4C-83E5-483CC490C029}"/>
              </a:ext>
            </a:extLst>
          </p:cNvPr>
          <p:cNvSpPr/>
          <p:nvPr/>
        </p:nvSpPr>
        <p:spPr>
          <a:xfrm>
            <a:off x="9295185" y="2968150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32B623-46CD-9344-8909-012FC670C68E}"/>
              </a:ext>
            </a:extLst>
          </p:cNvPr>
          <p:cNvSpPr/>
          <p:nvPr/>
        </p:nvSpPr>
        <p:spPr>
          <a:xfrm>
            <a:off x="9295185" y="3621154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CDA07-AC15-C444-A316-3190DD08BCF3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8254053" y="2586311"/>
            <a:ext cx="1034781" cy="66570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C4712D-7F8F-B94D-A057-D66FFC062AAC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8254053" y="3239316"/>
            <a:ext cx="1041132" cy="1270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0D527A-A27B-F945-B0BA-3A51CD705CFB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8254053" y="3252017"/>
            <a:ext cx="1041132" cy="64030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52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E3671-154C-C14F-92B0-62C1E709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88028-BB46-D947-957F-54A793E3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F9036-669F-D143-8D0E-2B2FA6A9DE1C}"/>
              </a:ext>
            </a:extLst>
          </p:cNvPr>
          <p:cNvSpPr/>
          <p:nvPr/>
        </p:nvSpPr>
        <p:spPr>
          <a:xfrm>
            <a:off x="1486655" y="1702051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3C1C0-9756-7240-B606-362717A464E2}"/>
              </a:ext>
            </a:extLst>
          </p:cNvPr>
          <p:cNvSpPr/>
          <p:nvPr/>
        </p:nvSpPr>
        <p:spPr>
          <a:xfrm>
            <a:off x="7333685" y="200986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A64BD-B0CC-4F40-A35F-20CAE583285B}"/>
              </a:ext>
            </a:extLst>
          </p:cNvPr>
          <p:cNvSpPr/>
          <p:nvPr/>
        </p:nvSpPr>
        <p:spPr>
          <a:xfrm>
            <a:off x="321731" y="2046084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0AF77-C1EB-9547-BCE7-017CC2A39AD6}"/>
              </a:ext>
            </a:extLst>
          </p:cNvPr>
          <p:cNvSpPr/>
          <p:nvPr/>
        </p:nvSpPr>
        <p:spPr>
          <a:xfrm>
            <a:off x="6141721" y="2344846"/>
            <a:ext cx="5470557" cy="40106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FB14125-9CA9-DC42-9B2E-74F4B171C543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16200000" flipH="1">
            <a:off x="4523338" y="-759737"/>
            <a:ext cx="307818" cy="5847030"/>
          </a:xfrm>
          <a:prstGeom prst="curvedConnector3">
            <a:avLst>
              <a:gd name="adj1" fmla="val 60661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46714D-74C6-1F4E-8FDF-E5A4B420865C}"/>
              </a:ext>
            </a:extLst>
          </p:cNvPr>
          <p:cNvSpPr txBox="1"/>
          <p:nvPr/>
        </p:nvSpPr>
        <p:spPr>
          <a:xfrm>
            <a:off x="2485385" y="3636491"/>
            <a:ext cx="35071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went down from 14MB to 10KB</a:t>
            </a:r>
          </a:p>
        </p:txBody>
      </p:sp>
    </p:spTree>
    <p:extLst>
      <p:ext uri="{BB962C8B-B14F-4D97-AF65-F5344CB8AC3E}">
        <p14:creationId xmlns:p14="http://schemas.microsoft.com/office/powerpoint/2010/main" val="396188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adoptopenjdk:8u262-b10-jre-hotspot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248329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  <a:endCxn id="6" idx="3"/>
          </p:cNvCxnSpPr>
          <p:nvPr/>
        </p:nvCxnSpPr>
        <p:spPr>
          <a:xfrm rot="5400000">
            <a:off x="2770734" y="2734315"/>
            <a:ext cx="660429" cy="1521842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E580E0-136D-CC4A-9163-3C9F675B34DA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5238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3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4383807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4958000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345597-EFDC-EB4A-813B-90A8FA64F388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6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16331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6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6840136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7414329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13475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9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76400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492</Words>
  <Application>Microsoft Macintosh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19</cp:revision>
  <dcterms:created xsi:type="dcterms:W3CDTF">2020-07-15T19:07:24Z</dcterms:created>
  <dcterms:modified xsi:type="dcterms:W3CDTF">2020-08-26T07:41:16Z</dcterms:modified>
</cp:coreProperties>
</file>